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1391" r:id="rId2"/>
    <p:sldId id="1392" r:id="rId3"/>
    <p:sldId id="1393" r:id="rId4"/>
    <p:sldId id="1399" r:id="rId5"/>
    <p:sldId id="1400" r:id="rId6"/>
    <p:sldId id="139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37"/>
    <p:restoredTop sz="96405"/>
  </p:normalViewPr>
  <p:slideViewPr>
    <p:cSldViewPr snapToGrid="0" snapToObjects="1">
      <p:cViewPr varScale="1">
        <p:scale>
          <a:sx n="227" d="100"/>
          <a:sy n="227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E541AF-3F69-FE45-B74A-A134F8413BCA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53D53-0B85-4D44-9828-276AFB9612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90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582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04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266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993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3C203-241D-27D1-4291-1A5F62218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6FB9B-3BAD-798D-19D0-BD53DABCC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DB0D1-99E9-2445-2659-6E1D6528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C150F-EC28-95F5-2FDB-57FE0F52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001B-F42D-A24B-C6C1-0802C111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49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A1443-FBDF-E60D-ECCB-FCFAB4A5B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FA482-3BF6-17F0-30BF-17411900A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8C989-828D-FF2F-9BBB-F7279472D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19DC6-ED8E-5F4B-6536-205D7FA73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930A7-50E8-4913-E70F-67CADED44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69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59ED82-27A5-423C-F212-B4CCB7540A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413DC-D5E1-9439-8008-9D050C0B0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A8F4B-D1D0-D25C-7299-331AAE1DB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D8B31-CD7A-425E-176A-EA90591FE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4D5A7-DE8C-7035-9034-691A9E28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0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ADA1-7667-73B2-D362-3CE2EAC5E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46CAD-5556-2BC3-8E2F-4F98BA068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32205-B08D-4E10-46BA-BF6EE48E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7B602-6BD1-6BDB-943A-1FEE578C9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1B6DD-AA5A-D1B2-F280-A5E54D12F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71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59E3-A6F5-3070-D897-098FF0967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1F72B-9938-49D2-5FC0-FBB1D4FF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D7242-B18F-8793-F0BF-1025664B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FBEA7-5952-7001-681B-4695261C1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455B9-F5A1-DB59-D1C3-57F8C7186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A1136-26FF-5FD8-CFC0-ABB3BC2A3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D1B11-39F8-020A-F649-BEE36C8D15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6C74-1743-3E64-9ADF-94FFCF993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76457-D790-6A1F-FD5E-A5982157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6DD97-5E40-E03E-F9F8-B45CA40FF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D646A-530D-1D3D-7B6A-4C8D4F932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2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D58A-AC10-A37D-7B23-5A6A5C261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795FB-1871-0D41-C2EF-B94DA5BC6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F3B2B-39DE-5442-79B2-D17463C6E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59E94-2632-02AE-F8C5-ADA8DDD64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0D3F3-0636-54C2-A021-534ED5DD19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8FABE6-A0AD-5A64-713D-1DDC11D8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0B848-87A0-789B-DD6B-FB0BA03CF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73B5C0-5F77-F5D6-CC8E-8DB8E696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08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754AD-42EE-36A7-B837-A057C445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33E62E-449B-3411-9C4A-EC39F9BD8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9D291A-0DCE-4ADB-53BD-11B620187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CA3726-9ECE-1895-F048-AF6549F6E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17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1386A9-E3A7-24F2-5F87-14082C4B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03634E-DBF8-9511-F4B2-7D80F7DB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96A002-6722-DAC2-BBEA-6777EB73D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0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17C86-8C90-9E94-F68D-A1226B1B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ACFEE-9FB2-DB3A-522E-DC23F3BA3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FABCAF-0FB4-CF06-D790-664DA951A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59A46-2755-F6AD-A791-59DB3CA35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BEC77-3773-1B5F-4881-E8068501F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312F1-F179-803F-F7C6-D2D55E4AF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25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1ABD7-3C23-CEF4-6479-C2FD8870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A674E4-5D88-1CA6-2DBD-E06FA89FB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1663C-0352-AA69-49DE-BE5514159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5471B-EDFE-D632-5F28-9AF8DD52F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84E09E-4AAD-08D1-5C5D-BA46AD284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EB3AA-6A95-822F-E631-C5C67FC3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B24501-A8FB-3D48-A446-47812154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7C5E6-80B1-07C1-D85C-A7FDBDC40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BC27E-0522-55FA-4993-09868ABC13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8E90A-069D-B445-A5B6-372C077FE0CB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F6646-2894-B4B1-1B4B-AAE220EBC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A6A31-B5B9-2360-C0FB-30324F150D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05820-91F4-C849-BC4F-0B72A13D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57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HTML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en.wikipedia.org/wiki/Domain_Name_System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en.wikipedia.org/wiki/Hypertext_Transfer_Protocol" TargetMode="External"/><Relationship Id="rId11" Type="http://schemas.openxmlformats.org/officeDocument/2006/relationships/image" Target="../media/image1.png"/><Relationship Id="rId5" Type="http://schemas.openxmlformats.org/officeDocument/2006/relationships/hyperlink" Target="https://en.wikipedia.org/wiki/World_Wide_Web" TargetMode="External"/><Relationship Id="rId10" Type="http://schemas.openxmlformats.org/officeDocument/2006/relationships/hyperlink" Target="https://en.wikipedia.org/wiki/JavaScript" TargetMode="External"/><Relationship Id="rId4" Type="http://schemas.openxmlformats.org/officeDocument/2006/relationships/notesSlide" Target="../notesSlides/notesSlide2.xml"/><Relationship Id="rId9" Type="http://schemas.openxmlformats.org/officeDocument/2006/relationships/hyperlink" Target="https://en.wikipedia.org/wiki/Cascading_Style_Sheets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HTML" TargetMode="Externa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en.wikipedia.org/wiki/Domain_Name_System" TargetMode="External"/><Relationship Id="rId12" Type="http://schemas.openxmlformats.org/officeDocument/2006/relationships/hyperlink" Target="https://en.wikipedia.org/wiki/Internet_protocol_suite" TargetMode="Externa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en.wikipedia.org/wiki/Hypertext_Transfer_Protocol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s://en.wikipedia.org/wiki/World_Wide_Web" TargetMode="External"/><Relationship Id="rId10" Type="http://schemas.openxmlformats.org/officeDocument/2006/relationships/hyperlink" Target="https://en.wikipedia.org/wiki/JavaScript" TargetMode="External"/><Relationship Id="rId4" Type="http://schemas.openxmlformats.org/officeDocument/2006/relationships/notesSlide" Target="../notesSlides/notesSlide3.xml"/><Relationship Id="rId9" Type="http://schemas.openxmlformats.org/officeDocument/2006/relationships/hyperlink" Target="https://en.wikipedia.org/wiki/Cascading_Style_Sheets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Transmission_Control_Protocol" TargetMode="External"/><Relationship Id="rId13" Type="http://schemas.openxmlformats.org/officeDocument/2006/relationships/image" Target="../media/image1.png"/><Relationship Id="rId3" Type="http://schemas.openxmlformats.org/officeDocument/2006/relationships/audio" Target="../media/media6.m4a"/><Relationship Id="rId7" Type="http://schemas.openxmlformats.org/officeDocument/2006/relationships/hyperlink" Target="https://en.wikipedia.org/wiki/Internet_Protocol" TargetMode="External"/><Relationship Id="rId12" Type="http://schemas.openxmlformats.org/officeDocument/2006/relationships/image" Target="../media/image8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hyperlink" Target="https://en.wikipedia.org/wiki/Internet" TargetMode="External"/><Relationship Id="rId11" Type="http://schemas.openxmlformats.org/officeDocument/2006/relationships/hyperlink" Target="https://en.wikipedia.org/wiki/List_of_TCP_and_UDP_port_numbers" TargetMode="External"/><Relationship Id="rId5" Type="http://schemas.openxmlformats.org/officeDocument/2006/relationships/notesSlide" Target="../notesSlides/notesSlide4.xml"/><Relationship Id="rId10" Type="http://schemas.openxmlformats.org/officeDocument/2006/relationships/hyperlink" Target="https://en.wikipedia.org/wiki/Network_socket" TargetMode="External"/><Relationship Id="rId4" Type="http://schemas.openxmlformats.org/officeDocument/2006/relationships/slideLayout" Target="../slideLayouts/slideLayout2.xml"/><Relationship Id="rId9" Type="http://schemas.openxmlformats.org/officeDocument/2006/relationships/hyperlink" Target="https://en.wikipedia.org/wiki/User_Datagram_Protoco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72434"/>
            <a:ext cx="9144000" cy="713132"/>
          </a:xfrm>
        </p:spPr>
        <p:txBody>
          <a:bodyPr anchor="ctr">
            <a:noAutofit/>
          </a:bodyPr>
          <a:lstStyle/>
          <a:p>
            <a:r>
              <a:rPr lang="en-US" sz="4000" dirty="0"/>
              <a:t>The Web, The Internet, </a:t>
            </a:r>
            <a:br>
              <a:rPr lang="en-US" sz="4000" dirty="0"/>
            </a:br>
            <a:r>
              <a:rPr lang="en-US" sz="4000" dirty="0"/>
              <a:t>and Network Protocols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3204CC-78BE-758E-C730-049714E65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22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18"/>
    </mc:Choice>
    <mc:Fallback>
      <p:transition spd="slow" advTm="21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A83E76-F400-67E3-C3A0-B726BFC54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6843" y="320473"/>
            <a:ext cx="2133600" cy="7112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7D35E51-77D1-242B-8B27-EC975C94CC4F}"/>
              </a:ext>
            </a:extLst>
          </p:cNvPr>
          <p:cNvGrpSpPr/>
          <p:nvPr/>
        </p:nvGrpSpPr>
        <p:grpSpPr>
          <a:xfrm>
            <a:off x="2768600" y="2007478"/>
            <a:ext cx="6654800" cy="2843043"/>
            <a:chOff x="2953425" y="1809886"/>
            <a:chExt cx="6654800" cy="28430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5C8E3FE-C6D1-AB6B-CB66-8173DBC1A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3425" y="1809886"/>
              <a:ext cx="3771900" cy="9906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A57725E-CAC3-3565-6E45-114C261CC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53425" y="2963829"/>
              <a:ext cx="6654800" cy="1689100"/>
            </a:xfrm>
            <a:prstGeom prst="rect">
              <a:avLst/>
            </a:prstGeom>
          </p:spPr>
        </p:pic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EA32E11-69A9-5FA7-E292-9CDB344B9B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86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34"/>
    </mc:Choice>
    <mc:Fallback>
      <p:transition spd="slow" advTm="37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9914B33-59A0-49BD-F01D-BF0FEF1F0689}"/>
              </a:ext>
            </a:extLst>
          </p:cNvPr>
          <p:cNvGrpSpPr/>
          <p:nvPr/>
        </p:nvGrpSpPr>
        <p:grpSpPr>
          <a:xfrm>
            <a:off x="2768600" y="2159878"/>
            <a:ext cx="6654800" cy="2741443"/>
            <a:chOff x="2768600" y="2159878"/>
            <a:chExt cx="6654800" cy="274144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7BA6ED5-9BEF-4B47-BE91-955852DDE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68600" y="2159878"/>
              <a:ext cx="6654800" cy="8382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752D60-6EFF-D272-77CB-0C6407B99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8600" y="3161421"/>
              <a:ext cx="6654800" cy="17399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3A83E76-F400-67E3-C3A0-B726BFC54A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6843" y="320473"/>
            <a:ext cx="2133600" cy="711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970CA7-9D79-BACE-27D3-9DC8105FF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09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229"/>
    </mc:Choice>
    <mc:Fallback>
      <p:transition spd="slow" advTm="74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The Web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89EFC2-A45C-4711-8D64-BFBB2CF029BD}"/>
              </a:ext>
            </a:extLst>
          </p:cNvPr>
          <p:cNvSpPr txBox="1">
            <a:spLocks/>
          </p:cNvSpPr>
          <p:nvPr/>
        </p:nvSpPr>
        <p:spPr>
          <a:xfrm>
            <a:off x="838200" y="1227552"/>
            <a:ext cx="10515600" cy="494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The Web </a:t>
            </a:r>
            <a:r>
              <a:rPr lang="en-US" sz="2000" dirty="0">
                <a:hlinkClick r:id="rId5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HTTP (Hypertext Transfer Protocol) </a:t>
            </a:r>
            <a:r>
              <a:rPr lang="en-US" sz="2000" dirty="0">
                <a:hlinkClick r:id="rId6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DNS (Domain Name System) </a:t>
            </a:r>
            <a:r>
              <a:rPr lang="en-US" sz="2000" dirty="0">
                <a:hlinkClick r:id="rId7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HTML (Hypertext Markup Language) </a:t>
            </a:r>
            <a:r>
              <a:rPr lang="en-US" sz="2000" dirty="0">
                <a:hlinkClick r:id="rId8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CSS (Cascading Style Sheets) </a:t>
            </a:r>
            <a:r>
              <a:rPr lang="en-US" sz="2000" dirty="0">
                <a:hlinkClick r:id="rId9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JavaScript [</a:t>
            </a:r>
            <a:r>
              <a:rPr lang="en-US" sz="2000" dirty="0">
                <a:hlinkClick r:id="rId10"/>
              </a:rPr>
              <a:t>link</a:t>
            </a:r>
            <a:r>
              <a:rPr lang="en-US" sz="2000" dirty="0"/>
              <a:t>]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40D9F17-4137-0789-EA7A-75A502358E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92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437"/>
    </mc:Choice>
    <mc:Fallback>
      <p:transition spd="slow" advTm="212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The Web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89EFC2-A45C-4711-8D64-BFBB2CF029BD}"/>
              </a:ext>
            </a:extLst>
          </p:cNvPr>
          <p:cNvSpPr txBox="1">
            <a:spLocks/>
          </p:cNvSpPr>
          <p:nvPr/>
        </p:nvSpPr>
        <p:spPr>
          <a:xfrm>
            <a:off x="838200" y="1227552"/>
            <a:ext cx="10515600" cy="494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The Web </a:t>
            </a:r>
            <a:r>
              <a:rPr lang="en-US" sz="2000" dirty="0">
                <a:hlinkClick r:id="rId5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HTTP (Hypertext Transfer Protocol) </a:t>
            </a:r>
            <a:r>
              <a:rPr lang="en-US" sz="2000" dirty="0">
                <a:hlinkClick r:id="rId6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DNS (Domain Name System) </a:t>
            </a:r>
            <a:r>
              <a:rPr lang="en-US" sz="2000" dirty="0">
                <a:hlinkClick r:id="rId7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HTML (Hypertext Markup Language) </a:t>
            </a:r>
            <a:r>
              <a:rPr lang="en-US" sz="2000" dirty="0">
                <a:hlinkClick r:id="rId8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CSS (Cascading Style Sheets) </a:t>
            </a:r>
            <a:r>
              <a:rPr lang="en-US" sz="2000" dirty="0">
                <a:hlinkClick r:id="rId9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JavaScript [</a:t>
            </a:r>
            <a:r>
              <a:rPr lang="en-US" sz="2000" dirty="0">
                <a:hlinkClick r:id="rId10"/>
              </a:rPr>
              <a:t>link</a:t>
            </a:r>
            <a:r>
              <a:rPr lang="en-US" sz="2000" dirty="0"/>
              <a:t>]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D0AC4C-9095-4FBA-8E03-0CC37CBE485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04538" y="1061323"/>
            <a:ext cx="3650098" cy="4569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9FE5D9-63F7-424C-8E00-845B24A1F384}"/>
              </a:ext>
            </a:extLst>
          </p:cNvPr>
          <p:cNvSpPr txBox="1"/>
          <p:nvPr/>
        </p:nvSpPr>
        <p:spPr>
          <a:xfrm>
            <a:off x="8004132" y="5748128"/>
            <a:ext cx="2843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Internet Protocol Suite </a:t>
            </a:r>
            <a:r>
              <a:rPr lang="en-US" dirty="0">
                <a:hlinkClick r:id="rId12"/>
              </a:rPr>
              <a:t>[link]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A7D5DC-DB22-FA8F-BCF1-8A7037B4D0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09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453"/>
    </mc:Choice>
    <mc:Fallback>
      <p:transition spd="slow" advTm="182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The Internet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89EFC2-A45C-4711-8D64-BFBB2CF029BD}"/>
              </a:ext>
            </a:extLst>
          </p:cNvPr>
          <p:cNvSpPr txBox="1">
            <a:spLocks/>
          </p:cNvSpPr>
          <p:nvPr/>
        </p:nvSpPr>
        <p:spPr>
          <a:xfrm>
            <a:off x="838200" y="1227552"/>
            <a:ext cx="10515600" cy="494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The Internet </a:t>
            </a:r>
            <a:r>
              <a:rPr lang="en-US" sz="2000" dirty="0">
                <a:hlinkClick r:id="rId6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IP (Internet Protocol) </a:t>
            </a:r>
            <a:r>
              <a:rPr lang="en-US" sz="2000" dirty="0">
                <a:hlinkClick r:id="rId7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TCP (Transmission Control Protocol) </a:t>
            </a:r>
            <a:r>
              <a:rPr lang="en-US" sz="2000" dirty="0">
                <a:hlinkClick r:id="rId8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TCP/IP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UDP (User Datagram Protocol) </a:t>
            </a:r>
            <a:r>
              <a:rPr lang="en-US" sz="2000" dirty="0">
                <a:hlinkClick r:id="rId9"/>
              </a:rPr>
              <a:t>[link] 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UDP/IP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TCP/IP or UDP/IP Socket </a:t>
            </a:r>
            <a:r>
              <a:rPr lang="en-US" sz="2000" dirty="0">
                <a:hlinkClick r:id="rId10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TCP and UDP Protocols &amp; Port Numbers </a:t>
            </a:r>
            <a:r>
              <a:rPr lang="en-US" sz="2000" dirty="0">
                <a:hlinkClick r:id="rId11"/>
              </a:rPr>
              <a:t>[link]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9E2CFF-2E53-4E08-B47B-2E03CBDC1E3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4362" y="1227552"/>
            <a:ext cx="6397638" cy="474736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18344C-C38C-B257-1FA3-EB707D809B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1541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791"/>
    </mc:Choice>
    <mc:Fallback>
      <p:transition spd="slow" advTm="288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1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176</Words>
  <Application>Microsoft Macintosh PowerPoint</Application>
  <PresentationFormat>Widescreen</PresentationFormat>
  <Paragraphs>41</Paragraphs>
  <Slides>6</Slides>
  <Notes>4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Web, The Internet,  and Network Protocols</vt:lpstr>
      <vt:lpstr>PowerPoint Presentation</vt:lpstr>
      <vt:lpstr>PowerPoint Presentation</vt:lpstr>
      <vt:lpstr>The Web</vt:lpstr>
      <vt:lpstr>The Web</vt:lpstr>
      <vt:lpstr>The Internet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Web, The Internet,  and Network Protocols</dc:title>
  <dc:creator>Pogue, Eric</dc:creator>
  <cp:lastModifiedBy>Pogue, Eric</cp:lastModifiedBy>
  <cp:revision>2</cp:revision>
  <dcterms:created xsi:type="dcterms:W3CDTF">2022-05-18T20:11:28Z</dcterms:created>
  <dcterms:modified xsi:type="dcterms:W3CDTF">2022-05-18T21:14:05Z</dcterms:modified>
</cp:coreProperties>
</file>

<file path=docProps/thumbnail.jpeg>
</file>